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sldIdLst>
    <p:sldId id="256" r:id="rId3"/>
    <p:sldId id="257" r:id="rId4"/>
    <p:sldId id="259" r:id="rId5"/>
    <p:sldId id="262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2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5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4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9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5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1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7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5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82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68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9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2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5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64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80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92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0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383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48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0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5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9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19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7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0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49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1AC36-7EDE-440B-8276-091E54510DE8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E4A958-D4AF-47F9-B0F3-331E0A3D1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0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5KR9fTxQCz-6GrWStV08xNJcFIQGHsAs/view?usp=shari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051" y="-680109"/>
            <a:ext cx="9036496" cy="4763615"/>
          </a:xfrm>
        </p:spPr>
        <p:txBody>
          <a:bodyPr/>
          <a:lstStyle/>
          <a:p>
            <a:r>
              <a:rPr lang="ru-RU" sz="4000" b="1" dirty="0" err="1" smtClean="0"/>
              <a:t>Челлендж</a:t>
            </a: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en-US" sz="4000" b="1" dirty="0" smtClean="0"/>
              <a:t>#</a:t>
            </a:r>
            <a:r>
              <a:rPr lang="ru-RU" sz="4000" b="1" dirty="0" smtClean="0"/>
              <a:t>«Улицы моего города»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«Гуляем по родному городу. </a:t>
            </a:r>
            <a:br>
              <a:rPr lang="ru-RU" sz="4000" b="1" dirty="0"/>
            </a:br>
            <a:r>
              <a:rPr lang="ru-RU" sz="4000" b="1" dirty="0" err="1"/>
              <a:t>Заднепровье</a:t>
            </a:r>
            <a:r>
              <a:rPr lang="ru-RU" sz="4000" b="1" dirty="0"/>
              <a:t>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1952" y="341040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УО «Могилевский государственный технологический колледж»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77979" y="4681646"/>
            <a:ext cx="5308866" cy="1377651"/>
          </a:xfrm>
        </p:spPr>
        <p:txBody>
          <a:bodyPr/>
          <a:lstStyle/>
          <a:p>
            <a:r>
              <a:rPr lang="ru-RU" dirty="0"/>
              <a:t>Запустить </a:t>
            </a:r>
            <a:r>
              <a:rPr lang="ru-RU" dirty="0" err="1"/>
              <a:t>Заднепровье</a:t>
            </a:r>
            <a:r>
              <a:rPr lang="ru-RU" dirty="0"/>
              <a:t>.</a:t>
            </a:r>
            <a:r>
              <a:rPr lang="en-US" dirty="0"/>
              <a:t>exe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B9D7D8-91C2-4A82-ACEF-6987F1674148}"/>
              </a:ext>
            </a:extLst>
          </p:cNvPr>
          <p:cNvSpPr txBox="1"/>
          <p:nvPr/>
        </p:nvSpPr>
        <p:spPr>
          <a:xfrm>
            <a:off x="2195736" y="4042954"/>
            <a:ext cx="5616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https://drive.google.com/file/d/15KR9fTxQCz-6GrWStV08xNJcFIQGHsAs/view?usp=sharing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00808"/>
            <a:ext cx="5688632" cy="35283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проекта: </a:t>
            </a:r>
          </a:p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Жарикова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Валерия, учащаяся 3курса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Редьков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Артем, учащийся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курса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Руководитель: педагог организатор </a:t>
            </a:r>
          </a:p>
          <a:p>
            <a:pPr algn="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Демешкеви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Л.Н.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86409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Цель, актуальность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5452" y="2276872"/>
            <a:ext cx="5832648" cy="48245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Актуальность игры: обеспечение познавательной мотивации учащихся к изучению истории родного города.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Цель: вовлечение участников игры к изучению истории родного города.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3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56984" cy="936103"/>
          </a:xfrm>
        </p:spPr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Представление блоков проекта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r="8415" b="6250"/>
          <a:stretch/>
        </p:blipFill>
        <p:spPr bwMode="auto">
          <a:xfrm>
            <a:off x="0" y="1052736"/>
            <a:ext cx="916556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3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-243408"/>
            <a:ext cx="8856984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Представление блоков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11706" r="19793" b="13889"/>
          <a:stretch/>
        </p:blipFill>
        <p:spPr bwMode="auto">
          <a:xfrm>
            <a:off x="-18256" y="381146"/>
            <a:ext cx="9252520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</TotalTime>
  <Words>73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Натуральные материалы</vt:lpstr>
      <vt:lpstr>1_Натуральные материалы</vt:lpstr>
      <vt:lpstr>Челлендж  #«Улицы моего города» «Гуляем по родному городу.  Заднепровье»</vt:lpstr>
      <vt:lpstr>Презентация PowerPoint</vt:lpstr>
      <vt:lpstr>Цель, актуальность</vt:lpstr>
      <vt:lpstr>Представление блоков проекта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Оля-ля</dc:creator>
  <cp:lastModifiedBy>IT</cp:lastModifiedBy>
  <cp:revision>52</cp:revision>
  <dcterms:created xsi:type="dcterms:W3CDTF">2017-11-02T16:18:08Z</dcterms:created>
  <dcterms:modified xsi:type="dcterms:W3CDTF">2021-12-09T08:24:57Z</dcterms:modified>
</cp:coreProperties>
</file>